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4" autoAdjust="0"/>
    <p:restoredTop sz="79198" autoAdjust="0"/>
  </p:normalViewPr>
  <p:slideViewPr>
    <p:cSldViewPr snapToGrid="0" snapToObjects="1">
      <p:cViewPr varScale="1">
        <p:scale>
          <a:sx n="87" d="100"/>
          <a:sy n="87" d="100"/>
        </p:scale>
        <p:origin x="4182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Sara</cp:lastModifiedBy>
  <cp:revision>114</cp:revision>
  <dcterms:created xsi:type="dcterms:W3CDTF">2017-04-18T10:43:24Z</dcterms:created>
  <dcterms:modified xsi:type="dcterms:W3CDTF">2023-08-08T10:23:51Z</dcterms:modified>
  <cp:category/>
</cp:coreProperties>
</file>